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3" r:id="rId5"/>
    <p:sldId id="264" r:id="rId6"/>
    <p:sldId id="262" r:id="rId7"/>
    <p:sldId id="261" r:id="rId8"/>
    <p:sldId id="266" r:id="rId9"/>
    <p:sldId id="265" r:id="rId10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1B1"/>
    <a:srgbClr val="4446E0"/>
    <a:srgbClr val="2C3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52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50" b="1" i="0">
                <a:solidFill>
                  <a:srgbClr val="4B21B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50" b="1" i="0">
                <a:solidFill>
                  <a:srgbClr val="4B21B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0685043" cy="73089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50" b="1" i="0">
                <a:solidFill>
                  <a:srgbClr val="4B21B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7386" y="760096"/>
            <a:ext cx="9178627" cy="3536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1" i="0">
                <a:solidFill>
                  <a:srgbClr val="4B21B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12"/>
            <a:ext cx="3822700" cy="3324213"/>
            <a:chOff x="0" y="12"/>
            <a:chExt cx="4804410" cy="4398645"/>
          </a:xfrm>
        </p:grpSpPr>
        <p:sp>
          <p:nvSpPr>
            <p:cNvPr id="4" name="object 4"/>
            <p:cNvSpPr/>
            <p:nvPr/>
          </p:nvSpPr>
          <p:spPr>
            <a:xfrm>
              <a:off x="0" y="113748"/>
              <a:ext cx="4804410" cy="4284980"/>
            </a:xfrm>
            <a:custGeom>
              <a:avLst/>
              <a:gdLst/>
              <a:ahLst/>
              <a:cxnLst/>
              <a:rect l="l" t="t" r="r" b="b"/>
              <a:pathLst>
                <a:path w="4804409" h="4284980">
                  <a:moveTo>
                    <a:pt x="1665748" y="0"/>
                  </a:moveTo>
                  <a:lnTo>
                    <a:pt x="1618808" y="980"/>
                  </a:lnTo>
                  <a:lnTo>
                    <a:pt x="1572259" y="4275"/>
                  </a:lnTo>
                  <a:lnTo>
                    <a:pt x="1526152" y="9878"/>
                  </a:lnTo>
                  <a:lnTo>
                    <a:pt x="1480539" y="17779"/>
                  </a:lnTo>
                  <a:lnTo>
                    <a:pt x="1435469" y="27970"/>
                  </a:lnTo>
                  <a:lnTo>
                    <a:pt x="1390995" y="40444"/>
                  </a:lnTo>
                  <a:lnTo>
                    <a:pt x="1347167" y="55191"/>
                  </a:lnTo>
                  <a:lnTo>
                    <a:pt x="1304035" y="72203"/>
                  </a:lnTo>
                  <a:lnTo>
                    <a:pt x="1261651" y="91472"/>
                  </a:lnTo>
                  <a:lnTo>
                    <a:pt x="1220066" y="112989"/>
                  </a:lnTo>
                  <a:lnTo>
                    <a:pt x="1179330" y="136746"/>
                  </a:lnTo>
                  <a:lnTo>
                    <a:pt x="1139494" y="162736"/>
                  </a:lnTo>
                  <a:lnTo>
                    <a:pt x="1100610" y="190948"/>
                  </a:lnTo>
                  <a:lnTo>
                    <a:pt x="1062729" y="221375"/>
                  </a:lnTo>
                  <a:lnTo>
                    <a:pt x="1025900" y="254009"/>
                  </a:lnTo>
                  <a:lnTo>
                    <a:pt x="990175" y="288841"/>
                  </a:lnTo>
                  <a:lnTo>
                    <a:pt x="0" y="1300733"/>
                  </a:lnTo>
                  <a:lnTo>
                    <a:pt x="0" y="3159331"/>
                  </a:lnTo>
                  <a:lnTo>
                    <a:pt x="2157763" y="4173987"/>
                  </a:lnTo>
                  <a:lnTo>
                    <a:pt x="2204717" y="4194950"/>
                  </a:lnTo>
                  <a:lnTo>
                    <a:pt x="2251649" y="4213688"/>
                  </a:lnTo>
                  <a:lnTo>
                    <a:pt x="2298520" y="4230210"/>
                  </a:lnTo>
                  <a:lnTo>
                    <a:pt x="2345292" y="4244525"/>
                  </a:lnTo>
                  <a:lnTo>
                    <a:pt x="2391925" y="4256641"/>
                  </a:lnTo>
                  <a:lnTo>
                    <a:pt x="2438381" y="4266569"/>
                  </a:lnTo>
                  <a:lnTo>
                    <a:pt x="2484621" y="4274316"/>
                  </a:lnTo>
                  <a:lnTo>
                    <a:pt x="2530606" y="4279892"/>
                  </a:lnTo>
                  <a:lnTo>
                    <a:pt x="2576297" y="4283306"/>
                  </a:lnTo>
                  <a:lnTo>
                    <a:pt x="2621656" y="4284565"/>
                  </a:lnTo>
                  <a:lnTo>
                    <a:pt x="2666644" y="4283681"/>
                  </a:lnTo>
                  <a:lnTo>
                    <a:pt x="2711221" y="4280660"/>
                  </a:lnTo>
                  <a:lnTo>
                    <a:pt x="2755349" y="4275513"/>
                  </a:lnTo>
                  <a:lnTo>
                    <a:pt x="2798990" y="4268248"/>
                  </a:lnTo>
                  <a:lnTo>
                    <a:pt x="2842104" y="4258873"/>
                  </a:lnTo>
                  <a:lnTo>
                    <a:pt x="2884653" y="4247399"/>
                  </a:lnTo>
                  <a:lnTo>
                    <a:pt x="2926597" y="4233834"/>
                  </a:lnTo>
                  <a:lnTo>
                    <a:pt x="2967899" y="4218186"/>
                  </a:lnTo>
                  <a:lnTo>
                    <a:pt x="3008519" y="4200465"/>
                  </a:lnTo>
                  <a:lnTo>
                    <a:pt x="3048418" y="4180680"/>
                  </a:lnTo>
                  <a:lnTo>
                    <a:pt x="3087558" y="4158839"/>
                  </a:lnTo>
                  <a:lnTo>
                    <a:pt x="3125900" y="4134952"/>
                  </a:lnTo>
                  <a:lnTo>
                    <a:pt x="3163404" y="4109027"/>
                  </a:lnTo>
                  <a:lnTo>
                    <a:pt x="3200033" y="4081073"/>
                  </a:lnTo>
                  <a:lnTo>
                    <a:pt x="3235748" y="4051099"/>
                  </a:lnTo>
                  <a:lnTo>
                    <a:pt x="3270508" y="4019115"/>
                  </a:lnTo>
                  <a:lnTo>
                    <a:pt x="3304277" y="3985129"/>
                  </a:lnTo>
                  <a:lnTo>
                    <a:pt x="3337014" y="3949149"/>
                  </a:lnTo>
                  <a:lnTo>
                    <a:pt x="3368682" y="3911186"/>
                  </a:lnTo>
                  <a:lnTo>
                    <a:pt x="4694219" y="2251956"/>
                  </a:lnTo>
                  <a:lnTo>
                    <a:pt x="4717620" y="2219773"/>
                  </a:lnTo>
                  <a:lnTo>
                    <a:pt x="4738089" y="2185638"/>
                  </a:lnTo>
                  <a:lnTo>
                    <a:pt x="4755684" y="2149715"/>
                  </a:lnTo>
                  <a:lnTo>
                    <a:pt x="4770463" y="2112170"/>
                  </a:lnTo>
                  <a:lnTo>
                    <a:pt x="4782484" y="2073165"/>
                  </a:lnTo>
                  <a:lnTo>
                    <a:pt x="4791805" y="2032866"/>
                  </a:lnTo>
                  <a:lnTo>
                    <a:pt x="4798485" y="1991437"/>
                  </a:lnTo>
                  <a:lnTo>
                    <a:pt x="4802581" y="1949043"/>
                  </a:lnTo>
                  <a:lnTo>
                    <a:pt x="4804152" y="1905847"/>
                  </a:lnTo>
                  <a:lnTo>
                    <a:pt x="4803256" y="1862015"/>
                  </a:lnTo>
                  <a:lnTo>
                    <a:pt x="4799951" y="1817711"/>
                  </a:lnTo>
                  <a:lnTo>
                    <a:pt x="4794295" y="1773098"/>
                  </a:lnTo>
                  <a:lnTo>
                    <a:pt x="4786347" y="1728342"/>
                  </a:lnTo>
                  <a:lnTo>
                    <a:pt x="4776164" y="1683607"/>
                  </a:lnTo>
                  <a:lnTo>
                    <a:pt x="4763805" y="1639058"/>
                  </a:lnTo>
                  <a:lnTo>
                    <a:pt x="4749327" y="1594858"/>
                  </a:lnTo>
                  <a:lnTo>
                    <a:pt x="4732790" y="1551172"/>
                  </a:lnTo>
                  <a:lnTo>
                    <a:pt x="4714250" y="1508165"/>
                  </a:lnTo>
                  <a:lnTo>
                    <a:pt x="4693767" y="1466001"/>
                  </a:lnTo>
                  <a:lnTo>
                    <a:pt x="4671399" y="1424844"/>
                  </a:lnTo>
                  <a:lnTo>
                    <a:pt x="4647202" y="1384859"/>
                  </a:lnTo>
                  <a:lnTo>
                    <a:pt x="4621237" y="1346210"/>
                  </a:lnTo>
                  <a:lnTo>
                    <a:pt x="4593560" y="1309062"/>
                  </a:lnTo>
                  <a:lnTo>
                    <a:pt x="4564231" y="1273578"/>
                  </a:lnTo>
                  <a:lnTo>
                    <a:pt x="4533306" y="1239924"/>
                  </a:lnTo>
                  <a:lnTo>
                    <a:pt x="4500845" y="1208264"/>
                  </a:lnTo>
                  <a:lnTo>
                    <a:pt x="4466906" y="1178763"/>
                  </a:lnTo>
                  <a:lnTo>
                    <a:pt x="4431546" y="1151584"/>
                  </a:lnTo>
                  <a:lnTo>
                    <a:pt x="4394823" y="1126892"/>
                  </a:lnTo>
                  <a:lnTo>
                    <a:pt x="4356797" y="1104851"/>
                  </a:lnTo>
                  <a:lnTo>
                    <a:pt x="4317525" y="1085626"/>
                  </a:lnTo>
                  <a:lnTo>
                    <a:pt x="2097425" y="96753"/>
                  </a:lnTo>
                  <a:lnTo>
                    <a:pt x="2049253" y="76518"/>
                  </a:lnTo>
                  <a:lnTo>
                    <a:pt x="2001014" y="58674"/>
                  </a:lnTo>
                  <a:lnTo>
                    <a:pt x="1952759" y="43211"/>
                  </a:lnTo>
                  <a:lnTo>
                    <a:pt x="1904539" y="30123"/>
                  </a:lnTo>
                  <a:lnTo>
                    <a:pt x="1856406" y="19401"/>
                  </a:lnTo>
                  <a:lnTo>
                    <a:pt x="1808409" y="11035"/>
                  </a:lnTo>
                  <a:lnTo>
                    <a:pt x="1760600" y="5019"/>
                  </a:lnTo>
                  <a:lnTo>
                    <a:pt x="1713029" y="1343"/>
                  </a:lnTo>
                  <a:lnTo>
                    <a:pt x="1665748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"/>
              <a:ext cx="3107055" cy="3609340"/>
            </a:xfrm>
            <a:custGeom>
              <a:avLst/>
              <a:gdLst/>
              <a:ahLst/>
              <a:cxnLst/>
              <a:rect l="l" t="t" r="r" b="b"/>
              <a:pathLst>
                <a:path w="3107055" h="3609340">
                  <a:moveTo>
                    <a:pt x="3106755" y="0"/>
                  </a:moveTo>
                  <a:lnTo>
                    <a:pt x="0" y="0"/>
                  </a:lnTo>
                  <a:lnTo>
                    <a:pt x="0" y="3608933"/>
                  </a:lnTo>
                  <a:lnTo>
                    <a:pt x="1873326" y="2852509"/>
                  </a:lnTo>
                  <a:lnTo>
                    <a:pt x="1919159" y="2833097"/>
                  </a:lnTo>
                  <a:lnTo>
                    <a:pt x="1964125" y="2812237"/>
                  </a:lnTo>
                  <a:lnTo>
                    <a:pt x="2008197" y="2789960"/>
                  </a:lnTo>
                  <a:lnTo>
                    <a:pt x="2051350" y="2766299"/>
                  </a:lnTo>
                  <a:lnTo>
                    <a:pt x="2093558" y="2741283"/>
                  </a:lnTo>
                  <a:lnTo>
                    <a:pt x="2134796" y="2714945"/>
                  </a:lnTo>
                  <a:lnTo>
                    <a:pt x="2175038" y="2687315"/>
                  </a:lnTo>
                  <a:lnTo>
                    <a:pt x="2214258" y="2658425"/>
                  </a:lnTo>
                  <a:lnTo>
                    <a:pt x="2252430" y="2628306"/>
                  </a:lnTo>
                  <a:lnTo>
                    <a:pt x="2289529" y="2596989"/>
                  </a:lnTo>
                  <a:lnTo>
                    <a:pt x="2325529" y="2564506"/>
                  </a:lnTo>
                  <a:lnTo>
                    <a:pt x="2360404" y="2530887"/>
                  </a:lnTo>
                  <a:lnTo>
                    <a:pt x="2394129" y="2496164"/>
                  </a:lnTo>
                  <a:lnTo>
                    <a:pt x="2426677" y="2460368"/>
                  </a:lnTo>
                  <a:lnTo>
                    <a:pt x="2458024" y="2423531"/>
                  </a:lnTo>
                  <a:lnTo>
                    <a:pt x="2488143" y="2385684"/>
                  </a:lnTo>
                  <a:lnTo>
                    <a:pt x="2517009" y="2346857"/>
                  </a:lnTo>
                  <a:lnTo>
                    <a:pt x="2544596" y="2307083"/>
                  </a:lnTo>
                  <a:lnTo>
                    <a:pt x="2570878" y="2266392"/>
                  </a:lnTo>
                  <a:lnTo>
                    <a:pt x="2595830" y="2224815"/>
                  </a:lnTo>
                  <a:lnTo>
                    <a:pt x="2619425" y="2182385"/>
                  </a:lnTo>
                  <a:lnTo>
                    <a:pt x="2641639" y="2139132"/>
                  </a:lnTo>
                  <a:lnTo>
                    <a:pt x="2662445" y="2095087"/>
                  </a:lnTo>
                  <a:lnTo>
                    <a:pt x="2681818" y="2050281"/>
                  </a:lnTo>
                  <a:lnTo>
                    <a:pt x="2699732" y="2004747"/>
                  </a:lnTo>
                  <a:lnTo>
                    <a:pt x="2716161" y="1958514"/>
                  </a:lnTo>
                  <a:lnTo>
                    <a:pt x="2731080" y="1911615"/>
                  </a:lnTo>
                  <a:lnTo>
                    <a:pt x="2744462" y="1864081"/>
                  </a:lnTo>
                  <a:lnTo>
                    <a:pt x="2756283" y="1815942"/>
                  </a:lnTo>
                  <a:lnTo>
                    <a:pt x="2766517" y="1767230"/>
                  </a:lnTo>
                  <a:lnTo>
                    <a:pt x="3106755" y="0"/>
                  </a:lnTo>
                  <a:close/>
                </a:path>
              </a:pathLst>
            </a:custGeom>
            <a:solidFill>
              <a:srgbClr val="4446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8067915" y="167146"/>
            <a:ext cx="2617691" cy="3378911"/>
          </a:xfrm>
          <a:custGeom>
            <a:avLst/>
            <a:gdLst/>
            <a:ahLst/>
            <a:cxnLst/>
            <a:rect l="l" t="t" r="r" b="b"/>
            <a:pathLst>
              <a:path w="4266565" h="5112385">
                <a:moveTo>
                  <a:pt x="3993586" y="0"/>
                </a:moveTo>
                <a:lnTo>
                  <a:pt x="793681" y="0"/>
                </a:lnTo>
                <a:lnTo>
                  <a:pt x="747270" y="1273"/>
                </a:lnTo>
                <a:lnTo>
                  <a:pt x="701847" y="5042"/>
                </a:lnTo>
                <a:lnTo>
                  <a:pt x="657454" y="11225"/>
                </a:lnTo>
                <a:lnTo>
                  <a:pt x="614132" y="19742"/>
                </a:lnTo>
                <a:lnTo>
                  <a:pt x="571922" y="30515"/>
                </a:lnTo>
                <a:lnTo>
                  <a:pt x="530867" y="43463"/>
                </a:lnTo>
                <a:lnTo>
                  <a:pt x="491008" y="58506"/>
                </a:lnTo>
                <a:lnTo>
                  <a:pt x="452386" y="75564"/>
                </a:lnTo>
                <a:lnTo>
                  <a:pt x="415043" y="94558"/>
                </a:lnTo>
                <a:lnTo>
                  <a:pt x="379021" y="115407"/>
                </a:lnTo>
                <a:lnTo>
                  <a:pt x="344362" y="138032"/>
                </a:lnTo>
                <a:lnTo>
                  <a:pt x="311106" y="162353"/>
                </a:lnTo>
                <a:lnTo>
                  <a:pt x="279296" y="188290"/>
                </a:lnTo>
                <a:lnTo>
                  <a:pt x="248973" y="215763"/>
                </a:lnTo>
                <a:lnTo>
                  <a:pt x="220179" y="244692"/>
                </a:lnTo>
                <a:lnTo>
                  <a:pt x="192955" y="274998"/>
                </a:lnTo>
                <a:lnTo>
                  <a:pt x="167343" y="306601"/>
                </a:lnTo>
                <a:lnTo>
                  <a:pt x="143384" y="339420"/>
                </a:lnTo>
                <a:lnTo>
                  <a:pt x="121121" y="373376"/>
                </a:lnTo>
                <a:lnTo>
                  <a:pt x="100594" y="408389"/>
                </a:lnTo>
                <a:lnTo>
                  <a:pt x="81846" y="444379"/>
                </a:lnTo>
                <a:lnTo>
                  <a:pt x="64917" y="481267"/>
                </a:lnTo>
                <a:lnTo>
                  <a:pt x="49850" y="518972"/>
                </a:lnTo>
                <a:lnTo>
                  <a:pt x="36687" y="557414"/>
                </a:lnTo>
                <a:lnTo>
                  <a:pt x="25468" y="596515"/>
                </a:lnTo>
                <a:lnTo>
                  <a:pt x="16235" y="636193"/>
                </a:lnTo>
                <a:lnTo>
                  <a:pt x="9030" y="676369"/>
                </a:lnTo>
                <a:lnTo>
                  <a:pt x="3895" y="716963"/>
                </a:lnTo>
                <a:lnTo>
                  <a:pt x="871" y="757896"/>
                </a:lnTo>
                <a:lnTo>
                  <a:pt x="0" y="799087"/>
                </a:lnTo>
                <a:lnTo>
                  <a:pt x="1323" y="840456"/>
                </a:lnTo>
                <a:lnTo>
                  <a:pt x="4881" y="881924"/>
                </a:lnTo>
                <a:lnTo>
                  <a:pt x="10718" y="923411"/>
                </a:lnTo>
                <a:lnTo>
                  <a:pt x="18874" y="964838"/>
                </a:lnTo>
                <a:lnTo>
                  <a:pt x="29390" y="1006123"/>
                </a:lnTo>
                <a:lnTo>
                  <a:pt x="42309" y="1047187"/>
                </a:lnTo>
                <a:lnTo>
                  <a:pt x="57671" y="1087951"/>
                </a:lnTo>
                <a:lnTo>
                  <a:pt x="75520" y="1128334"/>
                </a:lnTo>
                <a:lnTo>
                  <a:pt x="95895" y="1168257"/>
                </a:lnTo>
                <a:lnTo>
                  <a:pt x="118839" y="1207640"/>
                </a:lnTo>
                <a:lnTo>
                  <a:pt x="144394" y="1246403"/>
                </a:lnTo>
                <a:lnTo>
                  <a:pt x="2255261" y="4264698"/>
                </a:lnTo>
                <a:lnTo>
                  <a:pt x="2284295" y="4305127"/>
                </a:lnTo>
                <a:lnTo>
                  <a:pt x="2314239" y="4344699"/>
                </a:lnTo>
                <a:lnTo>
                  <a:pt x="2345075" y="4383404"/>
                </a:lnTo>
                <a:lnTo>
                  <a:pt x="2376782" y="4421230"/>
                </a:lnTo>
                <a:lnTo>
                  <a:pt x="2409340" y="4458169"/>
                </a:lnTo>
                <a:lnTo>
                  <a:pt x="2442730" y="4494208"/>
                </a:lnTo>
                <a:lnTo>
                  <a:pt x="2476933" y="4529339"/>
                </a:lnTo>
                <a:lnTo>
                  <a:pt x="2511927" y="4563551"/>
                </a:lnTo>
                <a:lnTo>
                  <a:pt x="2547695" y="4596833"/>
                </a:lnTo>
                <a:lnTo>
                  <a:pt x="2584215" y="4629176"/>
                </a:lnTo>
                <a:lnTo>
                  <a:pt x="2621468" y="4660568"/>
                </a:lnTo>
                <a:lnTo>
                  <a:pt x="2659434" y="4691001"/>
                </a:lnTo>
                <a:lnTo>
                  <a:pt x="2698095" y="4720463"/>
                </a:lnTo>
                <a:lnTo>
                  <a:pt x="2737429" y="4748944"/>
                </a:lnTo>
                <a:lnTo>
                  <a:pt x="2777417" y="4776434"/>
                </a:lnTo>
                <a:lnTo>
                  <a:pt x="2818040" y="4802923"/>
                </a:lnTo>
                <a:lnTo>
                  <a:pt x="2859278" y="4828401"/>
                </a:lnTo>
                <a:lnTo>
                  <a:pt x="2901110" y="4852856"/>
                </a:lnTo>
                <a:lnTo>
                  <a:pt x="2943518" y="4876279"/>
                </a:lnTo>
                <a:lnTo>
                  <a:pt x="2986482" y="4898660"/>
                </a:lnTo>
                <a:lnTo>
                  <a:pt x="3029981" y="4919989"/>
                </a:lnTo>
                <a:lnTo>
                  <a:pt x="3073997" y="4940254"/>
                </a:lnTo>
                <a:lnTo>
                  <a:pt x="3118508" y="4959446"/>
                </a:lnTo>
                <a:lnTo>
                  <a:pt x="3163497" y="4977554"/>
                </a:lnTo>
                <a:lnTo>
                  <a:pt x="3208942" y="4994569"/>
                </a:lnTo>
                <a:lnTo>
                  <a:pt x="3254825" y="5010479"/>
                </a:lnTo>
                <a:lnTo>
                  <a:pt x="3301125" y="5025275"/>
                </a:lnTo>
                <a:lnTo>
                  <a:pt x="3347823" y="5038947"/>
                </a:lnTo>
                <a:lnTo>
                  <a:pt x="3394898" y="5051484"/>
                </a:lnTo>
                <a:lnTo>
                  <a:pt x="3442332" y="5062875"/>
                </a:lnTo>
                <a:lnTo>
                  <a:pt x="3490105" y="5073111"/>
                </a:lnTo>
                <a:lnTo>
                  <a:pt x="3538196" y="5082181"/>
                </a:lnTo>
                <a:lnTo>
                  <a:pt x="3586587" y="5090075"/>
                </a:lnTo>
                <a:lnTo>
                  <a:pt x="3635257" y="5096783"/>
                </a:lnTo>
                <a:lnTo>
                  <a:pt x="3684186" y="5102295"/>
                </a:lnTo>
                <a:lnTo>
                  <a:pt x="3733355" y="5106599"/>
                </a:lnTo>
                <a:lnTo>
                  <a:pt x="3782745" y="5109686"/>
                </a:lnTo>
                <a:lnTo>
                  <a:pt x="3832335" y="5111546"/>
                </a:lnTo>
                <a:lnTo>
                  <a:pt x="3882105" y="5112169"/>
                </a:lnTo>
                <a:lnTo>
                  <a:pt x="4266407" y="5112169"/>
                </a:lnTo>
                <a:lnTo>
                  <a:pt x="4266407" y="18951"/>
                </a:lnTo>
                <a:lnTo>
                  <a:pt x="4237599" y="15028"/>
                </a:lnTo>
                <a:lnTo>
                  <a:pt x="4189238" y="9645"/>
                </a:lnTo>
                <a:lnTo>
                  <a:pt x="4140636" y="5440"/>
                </a:lnTo>
                <a:lnTo>
                  <a:pt x="4091815" y="2425"/>
                </a:lnTo>
                <a:lnTo>
                  <a:pt x="4042792" y="607"/>
                </a:lnTo>
                <a:lnTo>
                  <a:pt x="3993586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27722" y="3521116"/>
            <a:ext cx="8915400" cy="1814215"/>
          </a:xfrm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marR="5080" algn="ctr">
              <a:lnSpc>
                <a:spcPct val="110000"/>
              </a:lnSpc>
            </a:pP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РОССИЙСКОЕ ДВИЖЕНИЕ  </a:t>
            </a:r>
            <a:b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ДЕТЕЙ И МОЛОДЁЖИ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8900" y="5252781"/>
            <a:ext cx="1655445" cy="165100"/>
          </a:xfrm>
          <a:custGeom>
            <a:avLst/>
            <a:gdLst/>
            <a:ahLst/>
            <a:cxnLst/>
            <a:rect l="l" t="t" r="r" b="b"/>
            <a:pathLst>
              <a:path w="1655445" h="165100">
                <a:moveTo>
                  <a:pt x="0" y="164947"/>
                </a:moveTo>
                <a:lnTo>
                  <a:pt x="1655398" y="164947"/>
                </a:lnTo>
                <a:lnTo>
                  <a:pt x="1425896" y="0"/>
                </a:lnTo>
              </a:path>
            </a:pathLst>
          </a:custGeom>
          <a:ln w="38100">
            <a:solidFill>
              <a:srgbClr val="4B2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5"/>
          <p:cNvSpPr txBox="1">
            <a:spLocks/>
          </p:cNvSpPr>
          <p:nvPr/>
        </p:nvSpPr>
        <p:spPr>
          <a:xfrm>
            <a:off x="2872014" y="584302"/>
            <a:ext cx="4830445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150" b="1" i="0">
                <a:solidFill>
                  <a:srgbClr val="4B21B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2400" kern="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Управление образования администрации </a:t>
            </a:r>
          </a:p>
          <a:p>
            <a:pPr marL="12700" algn="ctr">
              <a:spcBef>
                <a:spcPts val="100"/>
              </a:spcBef>
            </a:pPr>
            <a:r>
              <a:rPr lang="ru-RU" sz="2400" kern="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МР «Усть-Куломский»</a:t>
            </a:r>
          </a:p>
        </p:txBody>
      </p:sp>
      <p:sp>
        <p:nvSpPr>
          <p:cNvPr id="14" name="object 75"/>
          <p:cNvSpPr txBox="1">
            <a:spLocks/>
          </p:cNvSpPr>
          <p:nvPr/>
        </p:nvSpPr>
        <p:spPr>
          <a:xfrm>
            <a:off x="3519713" y="2145368"/>
            <a:ext cx="353504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150" b="1" i="0">
                <a:solidFill>
                  <a:srgbClr val="4B21B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2400" kern="0" spc="-5" dirty="0" smtClean="0">
                <a:solidFill>
                  <a:srgbClr val="2C3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Сектор по молодёжной политике</a:t>
            </a:r>
          </a:p>
        </p:txBody>
      </p:sp>
      <p:sp>
        <p:nvSpPr>
          <p:cNvPr id="15" name="object 8"/>
          <p:cNvSpPr/>
          <p:nvPr/>
        </p:nvSpPr>
        <p:spPr>
          <a:xfrm>
            <a:off x="6287770" y="6361465"/>
            <a:ext cx="4405630" cy="1188720"/>
          </a:xfrm>
          <a:custGeom>
            <a:avLst/>
            <a:gdLst/>
            <a:ahLst/>
            <a:cxnLst/>
            <a:rect l="l" t="t" r="r" b="b"/>
            <a:pathLst>
              <a:path w="4405630" h="1188720">
                <a:moveTo>
                  <a:pt x="3689523" y="0"/>
                </a:moveTo>
                <a:lnTo>
                  <a:pt x="3642660" y="1597"/>
                </a:lnTo>
                <a:lnTo>
                  <a:pt x="3595575" y="6204"/>
                </a:lnTo>
                <a:lnTo>
                  <a:pt x="3548399" y="13922"/>
                </a:lnTo>
                <a:lnTo>
                  <a:pt x="3501263" y="24853"/>
                </a:lnTo>
                <a:lnTo>
                  <a:pt x="705865" y="771613"/>
                </a:lnTo>
                <a:lnTo>
                  <a:pt x="655486" y="785908"/>
                </a:lnTo>
                <a:lnTo>
                  <a:pt x="606071" y="801610"/>
                </a:lnTo>
                <a:lnTo>
                  <a:pt x="557649" y="818695"/>
                </a:lnTo>
                <a:lnTo>
                  <a:pt x="510249" y="837135"/>
                </a:lnTo>
                <a:lnTo>
                  <a:pt x="463899" y="856904"/>
                </a:lnTo>
                <a:lnTo>
                  <a:pt x="418627" y="877977"/>
                </a:lnTo>
                <a:lnTo>
                  <a:pt x="374463" y="900327"/>
                </a:lnTo>
                <a:lnTo>
                  <a:pt x="331435" y="923928"/>
                </a:lnTo>
                <a:lnTo>
                  <a:pt x="289571" y="948754"/>
                </a:lnTo>
                <a:lnTo>
                  <a:pt x="248900" y="974778"/>
                </a:lnTo>
                <a:lnTo>
                  <a:pt x="209450" y="1001974"/>
                </a:lnTo>
                <a:lnTo>
                  <a:pt x="171250" y="1030316"/>
                </a:lnTo>
                <a:lnTo>
                  <a:pt x="134329" y="1059778"/>
                </a:lnTo>
                <a:lnTo>
                  <a:pt x="98715" y="1090334"/>
                </a:lnTo>
                <a:lnTo>
                  <a:pt x="64436" y="1121957"/>
                </a:lnTo>
                <a:lnTo>
                  <a:pt x="31522" y="1154621"/>
                </a:lnTo>
                <a:lnTo>
                  <a:pt x="0" y="1188300"/>
                </a:lnTo>
                <a:lnTo>
                  <a:pt x="4264914" y="1188300"/>
                </a:lnTo>
                <a:lnTo>
                  <a:pt x="4389628" y="718527"/>
                </a:lnTo>
                <a:lnTo>
                  <a:pt x="4398535" y="677745"/>
                </a:lnTo>
                <a:lnTo>
                  <a:pt x="4403666" y="637195"/>
                </a:lnTo>
                <a:lnTo>
                  <a:pt x="4405153" y="596983"/>
                </a:lnTo>
                <a:lnTo>
                  <a:pt x="4403125" y="557209"/>
                </a:lnTo>
                <a:lnTo>
                  <a:pt x="4397716" y="517977"/>
                </a:lnTo>
                <a:lnTo>
                  <a:pt x="4389057" y="479390"/>
                </a:lnTo>
                <a:lnTo>
                  <a:pt x="4377279" y="441551"/>
                </a:lnTo>
                <a:lnTo>
                  <a:pt x="4362514" y="404561"/>
                </a:lnTo>
                <a:lnTo>
                  <a:pt x="4344894" y="368525"/>
                </a:lnTo>
                <a:lnTo>
                  <a:pt x="4324550" y="333545"/>
                </a:lnTo>
                <a:lnTo>
                  <a:pt x="4301614" y="299723"/>
                </a:lnTo>
                <a:lnTo>
                  <a:pt x="4276217" y="267162"/>
                </a:lnTo>
                <a:lnTo>
                  <a:pt x="4248492" y="235966"/>
                </a:lnTo>
                <a:lnTo>
                  <a:pt x="4218569" y="206236"/>
                </a:lnTo>
                <a:lnTo>
                  <a:pt x="4186581" y="178076"/>
                </a:lnTo>
                <a:lnTo>
                  <a:pt x="4152660" y="151589"/>
                </a:lnTo>
                <a:lnTo>
                  <a:pt x="4116935" y="126876"/>
                </a:lnTo>
                <a:lnTo>
                  <a:pt x="4079540" y="104042"/>
                </a:lnTo>
                <a:lnTo>
                  <a:pt x="4040606" y="83188"/>
                </a:lnTo>
                <a:lnTo>
                  <a:pt x="4000265" y="64418"/>
                </a:lnTo>
                <a:lnTo>
                  <a:pt x="3958648" y="47835"/>
                </a:lnTo>
                <a:lnTo>
                  <a:pt x="3915886" y="33540"/>
                </a:lnTo>
                <a:lnTo>
                  <a:pt x="3872112" y="21637"/>
                </a:lnTo>
                <a:lnTo>
                  <a:pt x="3827457" y="12229"/>
                </a:lnTo>
                <a:lnTo>
                  <a:pt x="3782053" y="5418"/>
                </a:lnTo>
                <a:lnTo>
                  <a:pt x="3736031" y="1307"/>
                </a:lnTo>
                <a:lnTo>
                  <a:pt x="3689523" y="0"/>
                </a:lnTo>
                <a:close/>
              </a:path>
            </a:pathLst>
          </a:custGeom>
          <a:solidFill>
            <a:srgbClr val="E6352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6195415" y="0"/>
            <a:ext cx="4497070" cy="1496695"/>
          </a:xfrm>
          <a:custGeom>
            <a:avLst/>
            <a:gdLst/>
            <a:ahLst/>
            <a:cxnLst/>
            <a:rect l="l" t="t" r="r" b="b"/>
            <a:pathLst>
              <a:path w="4497070" h="1496695">
                <a:moveTo>
                  <a:pt x="4496562" y="0"/>
                </a:moveTo>
                <a:lnTo>
                  <a:pt x="0" y="0"/>
                </a:lnTo>
                <a:lnTo>
                  <a:pt x="1292987" y="1132332"/>
                </a:lnTo>
                <a:lnTo>
                  <a:pt x="1330991" y="1164489"/>
                </a:lnTo>
                <a:lnTo>
                  <a:pt x="1369894" y="1195219"/>
                </a:lnTo>
                <a:lnTo>
                  <a:pt x="1409658" y="1224513"/>
                </a:lnTo>
                <a:lnTo>
                  <a:pt x="1450243" y="1252362"/>
                </a:lnTo>
                <a:lnTo>
                  <a:pt x="1491609" y="1278757"/>
                </a:lnTo>
                <a:lnTo>
                  <a:pt x="1533717" y="1303690"/>
                </a:lnTo>
                <a:lnTo>
                  <a:pt x="1576527" y="1327151"/>
                </a:lnTo>
                <a:lnTo>
                  <a:pt x="1620001" y="1349132"/>
                </a:lnTo>
                <a:lnTo>
                  <a:pt x="1664098" y="1369624"/>
                </a:lnTo>
                <a:lnTo>
                  <a:pt x="1708780" y="1388618"/>
                </a:lnTo>
                <a:lnTo>
                  <a:pt x="1754007" y="1406104"/>
                </a:lnTo>
                <a:lnTo>
                  <a:pt x="1799739" y="1422074"/>
                </a:lnTo>
                <a:lnTo>
                  <a:pt x="1845937" y="1436520"/>
                </a:lnTo>
                <a:lnTo>
                  <a:pt x="1892563" y="1449432"/>
                </a:lnTo>
                <a:lnTo>
                  <a:pt x="1939575" y="1460801"/>
                </a:lnTo>
                <a:lnTo>
                  <a:pt x="1986936" y="1470619"/>
                </a:lnTo>
                <a:lnTo>
                  <a:pt x="2034605" y="1478876"/>
                </a:lnTo>
                <a:lnTo>
                  <a:pt x="2082543" y="1485564"/>
                </a:lnTo>
                <a:lnTo>
                  <a:pt x="2130712" y="1490674"/>
                </a:lnTo>
                <a:lnTo>
                  <a:pt x="2179070" y="1494197"/>
                </a:lnTo>
                <a:lnTo>
                  <a:pt x="2227580" y="1496124"/>
                </a:lnTo>
                <a:lnTo>
                  <a:pt x="2276201" y="1496446"/>
                </a:lnTo>
                <a:lnTo>
                  <a:pt x="2324894" y="1495154"/>
                </a:lnTo>
                <a:lnTo>
                  <a:pt x="2373620" y="1492239"/>
                </a:lnTo>
                <a:lnTo>
                  <a:pt x="2422340" y="1487693"/>
                </a:lnTo>
                <a:lnTo>
                  <a:pt x="2471013" y="1481507"/>
                </a:lnTo>
                <a:lnTo>
                  <a:pt x="2519602" y="1473671"/>
                </a:lnTo>
                <a:lnTo>
                  <a:pt x="2568065" y="1464177"/>
                </a:lnTo>
                <a:lnTo>
                  <a:pt x="2616364" y="1453016"/>
                </a:lnTo>
                <a:lnTo>
                  <a:pt x="2664460" y="1440180"/>
                </a:lnTo>
                <a:lnTo>
                  <a:pt x="4496562" y="918083"/>
                </a:lnTo>
                <a:lnTo>
                  <a:pt x="4496562" y="0"/>
                </a:lnTo>
                <a:close/>
              </a:path>
            </a:pathLst>
          </a:custGeom>
          <a:solidFill>
            <a:srgbClr val="4446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51608" y="6371760"/>
            <a:ext cx="4405630" cy="1188720"/>
          </a:xfrm>
          <a:custGeom>
            <a:avLst/>
            <a:gdLst/>
            <a:ahLst/>
            <a:cxnLst/>
            <a:rect l="l" t="t" r="r" b="b"/>
            <a:pathLst>
              <a:path w="4405630" h="1188720">
                <a:moveTo>
                  <a:pt x="3689523" y="0"/>
                </a:moveTo>
                <a:lnTo>
                  <a:pt x="3642660" y="1597"/>
                </a:lnTo>
                <a:lnTo>
                  <a:pt x="3595575" y="6204"/>
                </a:lnTo>
                <a:lnTo>
                  <a:pt x="3548399" y="13922"/>
                </a:lnTo>
                <a:lnTo>
                  <a:pt x="3501263" y="24853"/>
                </a:lnTo>
                <a:lnTo>
                  <a:pt x="705865" y="771613"/>
                </a:lnTo>
                <a:lnTo>
                  <a:pt x="655486" y="785908"/>
                </a:lnTo>
                <a:lnTo>
                  <a:pt x="606071" y="801610"/>
                </a:lnTo>
                <a:lnTo>
                  <a:pt x="557649" y="818695"/>
                </a:lnTo>
                <a:lnTo>
                  <a:pt x="510249" y="837135"/>
                </a:lnTo>
                <a:lnTo>
                  <a:pt x="463899" y="856904"/>
                </a:lnTo>
                <a:lnTo>
                  <a:pt x="418627" y="877977"/>
                </a:lnTo>
                <a:lnTo>
                  <a:pt x="374463" y="900327"/>
                </a:lnTo>
                <a:lnTo>
                  <a:pt x="331435" y="923928"/>
                </a:lnTo>
                <a:lnTo>
                  <a:pt x="289571" y="948754"/>
                </a:lnTo>
                <a:lnTo>
                  <a:pt x="248900" y="974778"/>
                </a:lnTo>
                <a:lnTo>
                  <a:pt x="209450" y="1001974"/>
                </a:lnTo>
                <a:lnTo>
                  <a:pt x="171250" y="1030316"/>
                </a:lnTo>
                <a:lnTo>
                  <a:pt x="134329" y="1059778"/>
                </a:lnTo>
                <a:lnTo>
                  <a:pt x="98715" y="1090334"/>
                </a:lnTo>
                <a:lnTo>
                  <a:pt x="64436" y="1121957"/>
                </a:lnTo>
                <a:lnTo>
                  <a:pt x="31522" y="1154621"/>
                </a:lnTo>
                <a:lnTo>
                  <a:pt x="0" y="1188300"/>
                </a:lnTo>
                <a:lnTo>
                  <a:pt x="4264914" y="1188300"/>
                </a:lnTo>
                <a:lnTo>
                  <a:pt x="4389628" y="718527"/>
                </a:lnTo>
                <a:lnTo>
                  <a:pt x="4398535" y="677745"/>
                </a:lnTo>
                <a:lnTo>
                  <a:pt x="4403666" y="637195"/>
                </a:lnTo>
                <a:lnTo>
                  <a:pt x="4405153" y="596983"/>
                </a:lnTo>
                <a:lnTo>
                  <a:pt x="4403125" y="557209"/>
                </a:lnTo>
                <a:lnTo>
                  <a:pt x="4397716" y="517977"/>
                </a:lnTo>
                <a:lnTo>
                  <a:pt x="4389057" y="479390"/>
                </a:lnTo>
                <a:lnTo>
                  <a:pt x="4377279" y="441551"/>
                </a:lnTo>
                <a:lnTo>
                  <a:pt x="4362514" y="404561"/>
                </a:lnTo>
                <a:lnTo>
                  <a:pt x="4344894" y="368525"/>
                </a:lnTo>
                <a:lnTo>
                  <a:pt x="4324550" y="333545"/>
                </a:lnTo>
                <a:lnTo>
                  <a:pt x="4301614" y="299723"/>
                </a:lnTo>
                <a:lnTo>
                  <a:pt x="4276217" y="267162"/>
                </a:lnTo>
                <a:lnTo>
                  <a:pt x="4248492" y="235966"/>
                </a:lnTo>
                <a:lnTo>
                  <a:pt x="4218569" y="206236"/>
                </a:lnTo>
                <a:lnTo>
                  <a:pt x="4186581" y="178076"/>
                </a:lnTo>
                <a:lnTo>
                  <a:pt x="4152660" y="151589"/>
                </a:lnTo>
                <a:lnTo>
                  <a:pt x="4116935" y="126876"/>
                </a:lnTo>
                <a:lnTo>
                  <a:pt x="4079540" y="104042"/>
                </a:lnTo>
                <a:lnTo>
                  <a:pt x="4040606" y="83188"/>
                </a:lnTo>
                <a:lnTo>
                  <a:pt x="4000265" y="64418"/>
                </a:lnTo>
                <a:lnTo>
                  <a:pt x="3958648" y="47835"/>
                </a:lnTo>
                <a:lnTo>
                  <a:pt x="3915886" y="33540"/>
                </a:lnTo>
                <a:lnTo>
                  <a:pt x="3872112" y="21637"/>
                </a:lnTo>
                <a:lnTo>
                  <a:pt x="3827457" y="12229"/>
                </a:lnTo>
                <a:lnTo>
                  <a:pt x="3782053" y="5418"/>
                </a:lnTo>
                <a:lnTo>
                  <a:pt x="3736031" y="1307"/>
                </a:lnTo>
                <a:lnTo>
                  <a:pt x="3689523" y="0"/>
                </a:lnTo>
                <a:close/>
              </a:path>
            </a:pathLst>
          </a:custGeom>
          <a:solidFill>
            <a:srgbClr val="E635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>
            <a:spLocks noGrp="1"/>
          </p:cNvSpPr>
          <p:nvPr>
            <p:ph type="title"/>
          </p:nvPr>
        </p:nvSpPr>
        <p:spPr>
          <a:xfrm>
            <a:off x="821530" y="760096"/>
            <a:ext cx="345836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Движение Первых</a:t>
            </a:r>
            <a:endParaRPr sz="2800" spc="-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-4784" y="909383"/>
            <a:ext cx="706755" cy="95885"/>
            <a:chOff x="-4784" y="909383"/>
            <a:chExt cx="706755" cy="95885"/>
          </a:xfrm>
        </p:grpSpPr>
        <p:sp>
          <p:nvSpPr>
            <p:cNvPr id="80" name="object 80"/>
            <p:cNvSpPr/>
            <p:nvPr/>
          </p:nvSpPr>
          <p:spPr>
            <a:xfrm>
              <a:off x="-21" y="914146"/>
              <a:ext cx="697230" cy="86360"/>
            </a:xfrm>
            <a:custGeom>
              <a:avLst/>
              <a:gdLst/>
              <a:ahLst/>
              <a:cxnLst/>
              <a:rect l="l" t="t" r="r" b="b"/>
              <a:pathLst>
                <a:path w="697230" h="86359">
                  <a:moveTo>
                    <a:pt x="577469" y="0"/>
                  </a:moveTo>
                  <a:lnTo>
                    <a:pt x="567944" y="13334"/>
                  </a:lnTo>
                  <a:lnTo>
                    <a:pt x="646049" y="69468"/>
                  </a:lnTo>
                  <a:lnTo>
                    <a:pt x="0" y="69468"/>
                  </a:lnTo>
                  <a:lnTo>
                    <a:pt x="0" y="85851"/>
                  </a:lnTo>
                  <a:lnTo>
                    <a:pt x="696849" y="85851"/>
                  </a:lnTo>
                  <a:lnTo>
                    <a:pt x="577469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21" y="914146"/>
              <a:ext cx="697230" cy="86360"/>
            </a:xfrm>
            <a:custGeom>
              <a:avLst/>
              <a:gdLst/>
              <a:ahLst/>
              <a:cxnLst/>
              <a:rect l="l" t="t" r="r" b="b"/>
              <a:pathLst>
                <a:path w="697230" h="86359">
                  <a:moveTo>
                    <a:pt x="696849" y="85851"/>
                  </a:moveTo>
                  <a:lnTo>
                    <a:pt x="0" y="85851"/>
                  </a:lnTo>
                  <a:lnTo>
                    <a:pt x="0" y="69468"/>
                  </a:lnTo>
                  <a:lnTo>
                    <a:pt x="646049" y="69468"/>
                  </a:lnTo>
                  <a:lnTo>
                    <a:pt x="567944" y="13334"/>
                  </a:lnTo>
                  <a:lnTo>
                    <a:pt x="577469" y="0"/>
                  </a:lnTo>
                  <a:lnTo>
                    <a:pt x="696849" y="85851"/>
                  </a:lnTo>
                  <a:close/>
                </a:path>
              </a:pathLst>
            </a:custGeom>
            <a:ln w="9525">
              <a:solidFill>
                <a:srgbClr val="4B21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75"/>
          <p:cNvSpPr txBox="1">
            <a:spLocks/>
          </p:cNvSpPr>
          <p:nvPr/>
        </p:nvSpPr>
        <p:spPr>
          <a:xfrm>
            <a:off x="1079499" y="3478188"/>
            <a:ext cx="2819401" cy="11208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square" lIns="0" tIns="12700" rIns="0" bIns="0" rtlCol="0">
            <a:spAutoFit/>
          </a:bodyPr>
          <a:lstStyle>
            <a:lvl1pPr>
              <a:defRPr sz="2150" b="1" i="0">
                <a:solidFill>
                  <a:srgbClr val="4B21B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7200" kern="0" spc="-5" dirty="0" smtClean="0">
                <a:solidFill>
                  <a:srgbClr val="4446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РДШ</a:t>
            </a:r>
          </a:p>
        </p:txBody>
      </p:sp>
      <p:sp>
        <p:nvSpPr>
          <p:cNvPr id="83" name="object 75"/>
          <p:cNvSpPr txBox="1">
            <a:spLocks/>
          </p:cNvSpPr>
          <p:nvPr/>
        </p:nvSpPr>
        <p:spPr>
          <a:xfrm>
            <a:off x="6195415" y="3478188"/>
            <a:ext cx="2819400" cy="11208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square" lIns="0" tIns="12700" rIns="0" bIns="0" rtlCol="0">
            <a:spAutoFit/>
          </a:bodyPr>
          <a:lstStyle>
            <a:lvl1pPr>
              <a:defRPr sz="2150" b="1" i="0">
                <a:solidFill>
                  <a:srgbClr val="4B21B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7200" kern="0" spc="-5" dirty="0" smtClean="0">
                <a:solidFill>
                  <a:srgbClr val="4446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РДДМ</a:t>
            </a:r>
          </a:p>
        </p:txBody>
      </p:sp>
      <p:sp>
        <p:nvSpPr>
          <p:cNvPr id="84" name="object 75"/>
          <p:cNvSpPr txBox="1">
            <a:spLocks/>
          </p:cNvSpPr>
          <p:nvPr/>
        </p:nvSpPr>
        <p:spPr>
          <a:xfrm>
            <a:off x="1079498" y="1787704"/>
            <a:ext cx="2819401" cy="11208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square" lIns="0" tIns="12700" rIns="0" bIns="0" rtlCol="0">
            <a:spAutoFit/>
          </a:bodyPr>
          <a:lstStyle>
            <a:lvl1pPr>
              <a:defRPr sz="2150" b="1" i="0">
                <a:solidFill>
                  <a:srgbClr val="4B21B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7200" kern="0" spc="-5" dirty="0" smtClean="0">
                <a:solidFill>
                  <a:srgbClr val="4446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</a:p>
        </p:txBody>
      </p:sp>
      <p:sp>
        <p:nvSpPr>
          <p:cNvPr id="85" name="object 75"/>
          <p:cNvSpPr txBox="1">
            <a:spLocks/>
          </p:cNvSpPr>
          <p:nvPr/>
        </p:nvSpPr>
        <p:spPr>
          <a:xfrm>
            <a:off x="6195415" y="1774607"/>
            <a:ext cx="2819400" cy="11208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square" lIns="0" tIns="12700" rIns="0" bIns="0" rtlCol="0">
            <a:spAutoFit/>
          </a:bodyPr>
          <a:lstStyle>
            <a:lvl1pPr>
              <a:defRPr sz="2150" b="1" i="0">
                <a:solidFill>
                  <a:srgbClr val="4B21B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7200" kern="0" spc="-5" dirty="0" smtClean="0">
                <a:solidFill>
                  <a:srgbClr val="4446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</a:t>
            </a:r>
          </a:p>
        </p:txBody>
      </p:sp>
      <p:sp>
        <p:nvSpPr>
          <p:cNvPr id="86" name="object 75"/>
          <p:cNvSpPr txBox="1">
            <a:spLocks/>
          </p:cNvSpPr>
          <p:nvPr/>
        </p:nvSpPr>
        <p:spPr>
          <a:xfrm>
            <a:off x="5727700" y="5232432"/>
            <a:ext cx="4572000" cy="11208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square" lIns="0" tIns="12700" rIns="0" bIns="0" rtlCol="0">
            <a:spAutoFit/>
          </a:bodyPr>
          <a:lstStyle>
            <a:lvl1pPr>
              <a:defRPr sz="2150" b="1" i="0">
                <a:solidFill>
                  <a:srgbClr val="4B21B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7200" kern="0" spc="-5" dirty="0" smtClean="0">
                <a:solidFill>
                  <a:srgbClr val="4446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Ценности</a:t>
            </a:r>
          </a:p>
        </p:txBody>
      </p:sp>
      <p:sp>
        <p:nvSpPr>
          <p:cNvPr id="87" name="object 75"/>
          <p:cNvSpPr txBox="1">
            <a:spLocks/>
          </p:cNvSpPr>
          <p:nvPr/>
        </p:nvSpPr>
        <p:spPr>
          <a:xfrm>
            <a:off x="878670" y="5232432"/>
            <a:ext cx="3505200" cy="11208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square" lIns="0" tIns="12700" rIns="0" bIns="0" rtlCol="0">
            <a:spAutoFit/>
          </a:bodyPr>
          <a:lstStyle>
            <a:lvl1pPr>
              <a:defRPr sz="2150" b="1" i="0">
                <a:solidFill>
                  <a:srgbClr val="4B21B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7200" kern="0" spc="-5" dirty="0" smtClean="0">
                <a:solidFill>
                  <a:srgbClr val="4446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Миссия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20574" t="17062" r="19358" b="6928"/>
          <a:stretch/>
        </p:blipFill>
        <p:spPr>
          <a:xfrm>
            <a:off x="0" y="-2"/>
            <a:ext cx="10714038" cy="756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54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072" t="17062" r="19358" b="6928"/>
          <a:stretch/>
        </p:blipFill>
        <p:spPr>
          <a:xfrm>
            <a:off x="-20796" y="0"/>
            <a:ext cx="10714195" cy="756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33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221" t="17062" r="19323" b="6928"/>
          <a:stretch/>
        </p:blipFill>
        <p:spPr>
          <a:xfrm>
            <a:off x="-23308" y="0"/>
            <a:ext cx="10716707" cy="756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0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072" t="17062" r="19358" b="5661"/>
          <a:stretch/>
        </p:blipFill>
        <p:spPr>
          <a:xfrm>
            <a:off x="0" y="0"/>
            <a:ext cx="10693400" cy="755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78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071" t="17062" r="18646" b="6176"/>
          <a:stretch/>
        </p:blipFill>
        <p:spPr>
          <a:xfrm>
            <a:off x="0" y="2408"/>
            <a:ext cx="10756900" cy="757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30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071" t="17062" r="18646" b="5661"/>
          <a:stretch/>
        </p:blipFill>
        <p:spPr>
          <a:xfrm>
            <a:off x="0" y="-28575"/>
            <a:ext cx="10693400" cy="758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88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071" t="17062" r="18646" b="5661"/>
          <a:stretch/>
        </p:blipFill>
        <p:spPr>
          <a:xfrm>
            <a:off x="-63500" y="0"/>
            <a:ext cx="10756900" cy="762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48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21</Words>
  <Application>Microsoft Office PowerPoint</Application>
  <PresentationFormat>Произвольный</PresentationFormat>
  <Paragraphs>11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Trebuchet MS</vt:lpstr>
      <vt:lpstr>Office Theme</vt:lpstr>
      <vt:lpstr>РОССИЙСКОЕ ДВИЖЕНИЕ   ДЕТЕЙ И МОЛОДЁЖИ</vt:lpstr>
      <vt:lpstr>Движение Первых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РДДМ</dc:title>
  <dc:creator>user</dc:creator>
  <cp:lastModifiedBy>user</cp:lastModifiedBy>
  <cp:revision>9</cp:revision>
  <dcterms:created xsi:type="dcterms:W3CDTF">2023-01-16T14:49:21Z</dcterms:created>
  <dcterms:modified xsi:type="dcterms:W3CDTF">2023-02-17T09:48:13Z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2022-08-01T00:00:00Z</vt:filetime>
  </property>
  <property fmtid="{D5CDD505-2E9C-101B-9397-08002B2CF9AE}" pid="3" name="Creator">
    <vt:lpwstr>Adobe Illustrator 26.2 (Macintosh)</vt:lpwstr>
  </property>
  <property fmtid="{D5CDD505-2E9C-101B-9397-08002B2CF9AE}" pid="4" name="LastSaved">
    <vt:filetime>2023-01-16T00:00:00Z</vt:filetime>
  </property>
</Properties>
</file>